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4" r:id="rId2"/>
    <p:sldId id="295" r:id="rId3"/>
    <p:sldId id="296" r:id="rId4"/>
    <p:sldId id="259" r:id="rId5"/>
    <p:sldId id="352" r:id="rId6"/>
    <p:sldId id="258" r:id="rId7"/>
  </p:sldIdLst>
  <p:sldSz cx="9906000" cy="6858000" type="A4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0" autoAdjust="0"/>
    <p:restoredTop sz="94639" autoAdjust="0"/>
  </p:normalViewPr>
  <p:slideViewPr>
    <p:cSldViewPr snapToGrid="0">
      <p:cViewPr varScale="1">
        <p:scale>
          <a:sx n="92" d="100"/>
          <a:sy n="92" d="100"/>
        </p:scale>
        <p:origin x="46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5FC0-51DF-410B-91BD-4A8807EAC93B}" type="datetimeFigureOut">
              <a:rPr lang="hu-HU" smtClean="0"/>
              <a:pPr/>
              <a:t>2019. 07. 15.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E033-4ED8-4078-941B-A3166E8BB4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9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F488-4151-409B-A15C-FAEFB868E773}" type="datetimeFigureOut">
              <a:rPr lang="hu-HU" smtClean="0"/>
              <a:pPr/>
              <a:t>2019. 07. 15.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AD7E-15FB-4315-A606-ED152C9113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646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909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8909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909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8909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9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909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8909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1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717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717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8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64516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64517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 userDrawn="1"/>
        </p:nvSpPr>
        <p:spPr>
          <a:xfrm>
            <a:off x="64233" y="6450867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Készítette / Made by: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…………………………..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1640632" y="6449092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Jóváhagyta / Approved by: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…………………………..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3225323" y="6449092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Kiadva / Released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…………………………..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1648410" y="6445814"/>
            <a:ext cx="0" cy="345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>
            <a:off x="64234" y="6442444"/>
            <a:ext cx="9777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3224154" y="6449092"/>
            <a:ext cx="0" cy="345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4796922" y="6449092"/>
            <a:ext cx="0" cy="345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>
            <a:off x="4792774" y="6497227"/>
            <a:ext cx="5113226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hu-HU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Minden kinyomtatott dokumentum nem ellenőrzött példány, kivétel, ami azonosítva lett a felelős kiadó által.</a:t>
            </a:r>
          </a:p>
        </p:txBody>
      </p:sp>
    </p:spTree>
    <p:extLst>
      <p:ext uri="{BB962C8B-B14F-4D97-AF65-F5344CB8AC3E}">
        <p14:creationId xmlns:p14="http://schemas.microsoft.com/office/powerpoint/2010/main" val="38762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4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42950" y="2130423"/>
            <a:ext cx="84201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586642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648409" y="131835"/>
            <a:ext cx="69509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Műveleti utasítás / Work instruction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52819" y="6503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ZF-ENG-0</a:t>
            </a:r>
            <a:r>
              <a:rPr lang="en-US" sz="8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21</a:t>
            </a:r>
            <a:endParaRPr lang="hu-HU" sz="8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Verzió / Version :  0</a:t>
            </a:r>
            <a:r>
              <a:rPr lang="en-US" sz="8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4</a:t>
            </a:r>
            <a:br>
              <a:rPr lang="hu-HU" sz="8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hu-HU" sz="8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Oldal :</a:t>
            </a:r>
            <a:r>
              <a:rPr lang="en-US" sz="800" baseline="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fld id="{CADCE55A-109C-4AAB-8918-C487B8EBE613}" type="slidenum">
              <a:rPr lang="en-US" sz="800" baseline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8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233" y="556382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Munkahely</a:t>
            </a:r>
            <a:r>
              <a:rPr lang="hu-HU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Workplace</a:t>
            </a: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X86 Assembly Line</a:t>
            </a:r>
            <a:endParaRPr lang="en-US" sz="800" b="0" noProof="1">
              <a:solidFill>
                <a:srgbClr val="0070C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648409" y="560362"/>
            <a:ext cx="157276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Vevő</a:t>
            </a:r>
            <a:r>
              <a:rPr lang="hu-HU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Customer</a:t>
            </a: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</a:t>
            </a:r>
            <a:br>
              <a:rPr lang="en-US" sz="800" b="1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hu-HU" sz="800" b="1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Lenovo</a:t>
            </a:r>
            <a:endParaRPr lang="en-US" sz="800" b="1" noProof="1">
              <a:solidFill>
                <a:srgbClr val="0070C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24153" y="548948"/>
            <a:ext cx="157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Termék</a:t>
            </a:r>
            <a:r>
              <a:rPr lang="hu-HU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Product</a:t>
            </a: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Server</a:t>
            </a:r>
            <a:endParaRPr lang="en-US" sz="800" b="0" noProof="1">
              <a:solidFill>
                <a:srgbClr val="0070C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373496" y="547073"/>
            <a:ext cx="2232827" cy="20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TQC</a:t>
            </a:r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</a:t>
            </a:r>
            <a:r>
              <a:rPr lang="hu-HU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Ellenőrzés</a:t>
            </a:r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Check    </a:t>
            </a:r>
            <a:r>
              <a:rPr lang="hu-HU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Művelet</a:t>
            </a:r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Action</a:t>
            </a:r>
            <a:endParaRPr lang="hu-HU" sz="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01721" y="550344"/>
            <a:ext cx="157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Típus / Type: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dirty="0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Purley</a:t>
            </a:r>
            <a:r>
              <a:rPr lang="hu-HU" sz="800" b="0" baseline="0" dirty="0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– 7x20 Stark Chassis</a:t>
            </a:r>
            <a:endParaRPr lang="hu-HU" sz="800" b="0" dirty="0">
              <a:solidFill>
                <a:srgbClr val="0070C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>
            <a:off x="6560294" y="719621"/>
            <a:ext cx="144000" cy="144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 userDrawn="1"/>
        </p:nvSpPr>
        <p:spPr>
          <a:xfrm>
            <a:off x="7276085" y="712632"/>
            <a:ext cx="144000" cy="1440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20"/>
          <p:cNvSpPr/>
          <p:nvPr userDrawn="1"/>
        </p:nvSpPr>
        <p:spPr>
          <a:xfrm>
            <a:off x="8016896" y="712632"/>
            <a:ext cx="144000" cy="1440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/>
          <p:cNvSpPr/>
          <p:nvPr userDrawn="1"/>
        </p:nvSpPr>
        <p:spPr>
          <a:xfrm>
            <a:off x="64233" y="58316"/>
            <a:ext cx="9777534" cy="67413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64233" y="546714"/>
            <a:ext cx="97775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640632" y="65033"/>
            <a:ext cx="0" cy="4816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609466" y="58316"/>
            <a:ext cx="0" cy="4816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4233" y="894936"/>
            <a:ext cx="97775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1640632" y="539997"/>
            <a:ext cx="0" cy="354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221177" y="556382"/>
            <a:ext cx="0" cy="3385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799592" y="539997"/>
            <a:ext cx="0" cy="354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376753" y="539997"/>
            <a:ext cx="0" cy="354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8625408" y="548189"/>
            <a:ext cx="1216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Verzió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/ Version</a:t>
            </a:r>
            <a:r>
              <a:rPr lang="hu-H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dirty="0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8608995" y="538521"/>
            <a:ext cx="0" cy="3482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64233" y="6450867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Készítette / Made by: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Mike Gabriella</a:t>
            </a: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640632" y="6449092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Jóváhagyta / Approved by: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Fekete Szabolcs</a:t>
            </a: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225323" y="6449092"/>
            <a:ext cx="15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Kiadva / Released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2016.08.10.</a:t>
            </a:r>
            <a:r>
              <a:rPr lang="en-US" sz="800" b="0" noProof="1">
                <a:solidFill>
                  <a:srgbClr val="0070C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…………..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flipH="1">
            <a:off x="64234" y="6442444"/>
            <a:ext cx="97775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4792774" y="6497227"/>
            <a:ext cx="5113226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hu-HU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Minden kinyomtatott dokumentum nem ellenőrzött példány, kivétel, ami azonosítva lett a felelős kiadó által.</a:t>
            </a:r>
          </a:p>
        </p:txBody>
      </p:sp>
      <p:pic>
        <p:nvPicPr>
          <p:cNvPr id="37" name="Picture 56">
            <a:extLst>
              <a:ext uri="{FF2B5EF4-FFF2-40B4-BE49-F238E27FC236}">
                <a16:creationId xmlns:a16="http://schemas.microsoft.com/office/drawing/2014/main" id="{AA7A2F07-39D7-4683-963B-7CDD7F3800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0963"/>
            <a:ext cx="10302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4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23"/>
          <p:cNvGraphicFramePr>
            <a:graphicFrameLocks noGrp="1"/>
          </p:cNvGraphicFramePr>
          <p:nvPr>
            <p:extLst/>
          </p:nvPr>
        </p:nvGraphicFramePr>
        <p:xfrm>
          <a:off x="142385" y="940562"/>
          <a:ext cx="5070746" cy="7703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61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66354"/>
                  </a:ext>
                </a:extLst>
              </a:tr>
            </a:tbl>
          </a:graphicData>
        </a:graphic>
      </p:graphicFrame>
      <p:sp>
        <p:nvSpPr>
          <p:cNvPr id="88081" name="Oval 24"/>
          <p:cNvSpPr>
            <a:spLocks/>
          </p:cNvSpPr>
          <p:nvPr/>
        </p:nvSpPr>
        <p:spPr bwMode="auto">
          <a:xfrm>
            <a:off x="347052" y="1266977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" name="Oval 24"/>
          <p:cNvSpPr>
            <a:spLocks/>
          </p:cNvSpPr>
          <p:nvPr/>
        </p:nvSpPr>
        <p:spPr bwMode="auto">
          <a:xfrm>
            <a:off x="347052" y="1517609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5" y="4029622"/>
            <a:ext cx="8620491" cy="240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81" t="64297" r="77258" b="10487"/>
          <a:stretch/>
        </p:blipFill>
        <p:spPr>
          <a:xfrm>
            <a:off x="142385" y="1880196"/>
            <a:ext cx="2171701" cy="1740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85" y="3860345"/>
            <a:ext cx="862049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Festett felület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620" t="29111" r="59230" b="36861"/>
          <a:stretch/>
        </p:blipFill>
        <p:spPr>
          <a:xfrm>
            <a:off x="5328138" y="1381698"/>
            <a:ext cx="4317023" cy="2218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172EF-7F58-43AF-9AB9-9D7A3188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2301085"/>
            <a:ext cx="386457" cy="38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690B8B-BEF9-4F49-9789-98227D2AB0D6}"/>
              </a:ext>
            </a:extLst>
          </p:cNvPr>
          <p:cNvSpPr/>
          <p:nvPr/>
        </p:nvSpPr>
        <p:spPr>
          <a:xfrm>
            <a:off x="1360474" y="180494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FF0000"/>
                </a:solidFill>
              </a:rPr>
              <a:t>Figyelem!</a:t>
            </a:r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Védőcípő használata kötelező!</a:t>
            </a:r>
          </a:p>
        </p:txBody>
      </p:sp>
    </p:spTree>
    <p:extLst>
      <p:ext uri="{BB962C8B-B14F-4D97-AF65-F5344CB8AC3E}">
        <p14:creationId xmlns:p14="http://schemas.microsoft.com/office/powerpoint/2010/main" val="14810721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5" y="4198899"/>
            <a:ext cx="8691525" cy="2103228"/>
          </a:xfrm>
          <a:prstGeom prst="rect">
            <a:avLst/>
          </a:prstGeom>
        </p:spPr>
      </p:pic>
      <p:graphicFrame>
        <p:nvGraphicFramePr>
          <p:cNvPr id="3" name="Group 123"/>
          <p:cNvGraphicFramePr>
            <a:graphicFrameLocks noGrp="1"/>
          </p:cNvGraphicFramePr>
          <p:nvPr>
            <p:extLst/>
          </p:nvPr>
        </p:nvGraphicFramePr>
        <p:xfrm>
          <a:off x="142385" y="940562"/>
          <a:ext cx="5070746" cy="7703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61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66354"/>
                  </a:ext>
                </a:extLst>
              </a:tr>
            </a:tbl>
          </a:graphicData>
        </a:graphic>
      </p:graphicFrame>
      <p:sp>
        <p:nvSpPr>
          <p:cNvPr id="88081" name="Oval 24"/>
          <p:cNvSpPr>
            <a:spLocks/>
          </p:cNvSpPr>
          <p:nvPr/>
        </p:nvSpPr>
        <p:spPr bwMode="auto">
          <a:xfrm>
            <a:off x="347052" y="1266977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" name="Oval 24"/>
          <p:cNvSpPr>
            <a:spLocks/>
          </p:cNvSpPr>
          <p:nvPr/>
        </p:nvSpPr>
        <p:spPr bwMode="auto">
          <a:xfrm>
            <a:off x="347052" y="1517609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81" t="64297" r="77258" b="10487"/>
          <a:stretch/>
        </p:blipFill>
        <p:spPr>
          <a:xfrm>
            <a:off x="931983" y="1882097"/>
            <a:ext cx="2171701" cy="1740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84" y="4082114"/>
            <a:ext cx="869152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Fém felület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620" t="29111" r="59230" b="36861"/>
          <a:stretch/>
        </p:blipFill>
        <p:spPr>
          <a:xfrm>
            <a:off x="5328138" y="1381698"/>
            <a:ext cx="4317023" cy="22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8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5" y="3718573"/>
            <a:ext cx="6145301" cy="2627604"/>
          </a:xfrm>
          <a:prstGeom prst="rect">
            <a:avLst/>
          </a:prstGeom>
        </p:spPr>
      </p:pic>
      <p:graphicFrame>
        <p:nvGraphicFramePr>
          <p:cNvPr id="3" name="Group 123"/>
          <p:cNvGraphicFramePr>
            <a:graphicFrameLocks noGrp="1"/>
          </p:cNvGraphicFramePr>
          <p:nvPr>
            <p:extLst/>
          </p:nvPr>
        </p:nvGraphicFramePr>
        <p:xfrm>
          <a:off x="142385" y="940562"/>
          <a:ext cx="5070746" cy="7703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61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7" marR="91447" marT="45724" marB="45724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66354"/>
                  </a:ext>
                </a:extLst>
              </a:tr>
            </a:tbl>
          </a:graphicData>
        </a:graphic>
      </p:graphicFrame>
      <p:sp>
        <p:nvSpPr>
          <p:cNvPr id="88081" name="Oval 24"/>
          <p:cNvSpPr>
            <a:spLocks/>
          </p:cNvSpPr>
          <p:nvPr/>
        </p:nvSpPr>
        <p:spPr bwMode="auto">
          <a:xfrm>
            <a:off x="347052" y="1266977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" name="Oval 24"/>
          <p:cNvSpPr>
            <a:spLocks/>
          </p:cNvSpPr>
          <p:nvPr/>
        </p:nvSpPr>
        <p:spPr bwMode="auto">
          <a:xfrm>
            <a:off x="347052" y="1517609"/>
            <a:ext cx="150812" cy="131763"/>
          </a:xfrm>
          <a:custGeom>
            <a:avLst/>
            <a:gdLst>
              <a:gd name="T0" fmla="*/ 75440 w 150811"/>
              <a:gd name="T1" fmla="*/ 0 h 131765"/>
              <a:gd name="T2" fmla="*/ 150845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59 w 150811"/>
              <a:gd name="T13" fmla="*/ 112400 h 131765"/>
              <a:gd name="T14" fmla="*/ 128759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81" t="64297" r="77258" b="10487"/>
          <a:stretch/>
        </p:blipFill>
        <p:spPr>
          <a:xfrm>
            <a:off x="905606" y="1769543"/>
            <a:ext cx="2171701" cy="1740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85" y="3615770"/>
            <a:ext cx="614530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Műanyag felület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620" t="29111" r="59230" b="36861"/>
          <a:stretch/>
        </p:blipFill>
        <p:spPr>
          <a:xfrm>
            <a:off x="5284176" y="1091552"/>
            <a:ext cx="4317023" cy="22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21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10354"/>
              </p:ext>
            </p:extLst>
          </p:nvPr>
        </p:nvGraphicFramePr>
        <p:xfrm>
          <a:off x="115094" y="963372"/>
          <a:ext cx="3536157" cy="11477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T="45707" marB="45707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Olvassa be a termék szériaszámát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T="45707" marB="45707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Cimkék meglétének és éppségének ellenörzése!</a:t>
                      </a:r>
                      <a:endParaRPr lang="hu-HU" sz="1000" b="1" i="0" u="none" strike="noStrike" kern="1200" cap="none" baseline="0" dirty="0">
                        <a:solidFill>
                          <a:srgbClr val="000000"/>
                        </a:solidFill>
                        <a:latin typeface="Calibri" pitchFamily="34"/>
                        <a:ea typeface="+mn-ea"/>
                        <a:cs typeface="+mn-cs"/>
                      </a:endParaRP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12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T="45707" marB="45707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Olvassa be a COA cimkét, ha az FF kéri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5" name="Rectangle 102"/>
          <p:cNvSpPr>
            <a:spLocks noChangeArrowheads="1"/>
          </p:cNvSpPr>
          <p:nvPr/>
        </p:nvSpPr>
        <p:spPr bwMode="auto">
          <a:xfrm>
            <a:off x="403225" y="1281908"/>
            <a:ext cx="161925" cy="161925"/>
          </a:xfrm>
          <a:prstGeom prst="rect">
            <a:avLst/>
          </a:prstGeom>
          <a:solidFill>
            <a:srgbClr val="FFFF00"/>
          </a:solidFill>
          <a:ln w="22229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6" name="Oval 24"/>
          <p:cNvSpPr>
            <a:spLocks/>
          </p:cNvSpPr>
          <p:nvPr/>
        </p:nvSpPr>
        <p:spPr bwMode="auto">
          <a:xfrm>
            <a:off x="403225" y="1583533"/>
            <a:ext cx="150813" cy="131763"/>
          </a:xfrm>
          <a:custGeom>
            <a:avLst/>
            <a:gdLst>
              <a:gd name="T0" fmla="*/ 75440 w 150811"/>
              <a:gd name="T1" fmla="*/ 0 h 131765"/>
              <a:gd name="T2" fmla="*/ 150864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78 w 150811"/>
              <a:gd name="T13" fmla="*/ 112400 h 131765"/>
              <a:gd name="T14" fmla="*/ 128778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177" name="Rectangle 102"/>
          <p:cNvSpPr>
            <a:spLocks noChangeArrowheads="1"/>
          </p:cNvSpPr>
          <p:nvPr/>
        </p:nvSpPr>
        <p:spPr bwMode="auto">
          <a:xfrm>
            <a:off x="403225" y="1892787"/>
            <a:ext cx="161925" cy="161925"/>
          </a:xfrm>
          <a:prstGeom prst="rect">
            <a:avLst/>
          </a:prstGeom>
          <a:solidFill>
            <a:srgbClr val="FFFF00"/>
          </a:solidFill>
          <a:ln w="22229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4" y="3647599"/>
            <a:ext cx="2060192" cy="2749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32" y="2974426"/>
            <a:ext cx="2120375" cy="1591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851" y="2998331"/>
            <a:ext cx="2867789" cy="2152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63" y="2111088"/>
            <a:ext cx="2402077" cy="1536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640" y="963373"/>
            <a:ext cx="2169860" cy="20632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689" y="3862465"/>
            <a:ext cx="2118058" cy="2294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3530" y="4617707"/>
            <a:ext cx="2896838" cy="17542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/>
          <a:srcRect l="14039" t="29401" r="36077" b="13900"/>
          <a:stretch/>
        </p:blipFill>
        <p:spPr>
          <a:xfrm>
            <a:off x="4461893" y="963372"/>
            <a:ext cx="3182870" cy="19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492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41930"/>
              </p:ext>
            </p:extLst>
          </p:nvPr>
        </p:nvGraphicFramePr>
        <p:xfrm>
          <a:off x="115094" y="963372"/>
          <a:ext cx="5865082" cy="5290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91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T="45707" marB="45707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Ellenőrizze az EIOM kártyát, a tápegységet és a system management modul-t.</a:t>
                      </a:r>
                    </a:p>
                  </a:txBody>
                  <a:tcPr marT="45707" marB="45707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val 24"/>
          <p:cNvSpPr>
            <a:spLocks/>
          </p:cNvSpPr>
          <p:nvPr/>
        </p:nvSpPr>
        <p:spPr bwMode="auto">
          <a:xfrm>
            <a:off x="339217" y="1274769"/>
            <a:ext cx="150813" cy="131763"/>
          </a:xfrm>
          <a:custGeom>
            <a:avLst/>
            <a:gdLst>
              <a:gd name="T0" fmla="*/ 75440 w 150811"/>
              <a:gd name="T1" fmla="*/ 0 h 131765"/>
              <a:gd name="T2" fmla="*/ 150864 w 150811"/>
              <a:gd name="T3" fmla="*/ 65849 h 131765"/>
              <a:gd name="T4" fmla="*/ 75440 w 150811"/>
              <a:gd name="T5" fmla="*/ 131697 h 131765"/>
              <a:gd name="T6" fmla="*/ 0 w 150811"/>
              <a:gd name="T7" fmla="*/ 65849 h 131765"/>
              <a:gd name="T8" fmla="*/ 22086 w 150811"/>
              <a:gd name="T9" fmla="*/ 19297 h 131765"/>
              <a:gd name="T10" fmla="*/ 22086 w 150811"/>
              <a:gd name="T11" fmla="*/ 112400 h 131765"/>
              <a:gd name="T12" fmla="*/ 128778 w 150811"/>
              <a:gd name="T13" fmla="*/ 112400 h 131765"/>
              <a:gd name="T14" fmla="*/ 128778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53" y="1579575"/>
            <a:ext cx="3063376" cy="2705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347" t="43787" r="28866" b="8798"/>
          <a:stretch/>
        </p:blipFill>
        <p:spPr>
          <a:xfrm>
            <a:off x="3310129" y="1519837"/>
            <a:ext cx="2555059" cy="2879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011" t="37120" r="29594" b="24194"/>
          <a:stretch/>
        </p:blipFill>
        <p:spPr>
          <a:xfrm>
            <a:off x="4173050" y="4362500"/>
            <a:ext cx="5442438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71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66217"/>
              </p:ext>
            </p:extLst>
          </p:nvPr>
        </p:nvGraphicFramePr>
        <p:xfrm>
          <a:off x="128464" y="1160748"/>
          <a:ext cx="9649072" cy="5000576"/>
        </p:xfrm>
        <a:graphic>
          <a:graphicData uri="http://schemas.openxmlformats.org/drawingml/2006/table">
            <a:tbl>
              <a:tblPr/>
              <a:tblGrid>
                <a:gridCol w="89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Verzió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Változás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Módosította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Dátum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Dokumentum létrehozva</a:t>
                      </a: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Mike Gabriella</a:t>
                      </a: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	</a:t>
                      </a:r>
                      <a:endParaRPr lang="hu-HU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3" marR="55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2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15275</TotalTime>
  <Words>167</Words>
  <Application>Microsoft Office PowerPoint</Application>
  <PresentationFormat>A4 Paper (210x297 mm)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Flextronics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zalkdomo</dc:creator>
  <cp:lastModifiedBy>Rajmund Torok</cp:lastModifiedBy>
  <cp:revision>179</cp:revision>
  <cp:lastPrinted>2014-07-23T11:47:04Z</cp:lastPrinted>
  <dcterms:created xsi:type="dcterms:W3CDTF">2014-06-10T11:48:56Z</dcterms:created>
  <dcterms:modified xsi:type="dcterms:W3CDTF">2019-07-15T13:23:43Z</dcterms:modified>
</cp:coreProperties>
</file>